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isa Chioma" userId="7db849b4df48650e" providerId="LiveId" clId="{F4248FAC-7E2A-4D04-977B-9AD4F3F40D9A}"/>
    <pc:docChg chg="custSel addSld modSld">
      <pc:chgData name="Louisa Chioma" userId="7db849b4df48650e" providerId="LiveId" clId="{F4248FAC-7E2A-4D04-977B-9AD4F3F40D9A}" dt="2018-05-11T11:46:29.229" v="159" actId="571"/>
      <pc:docMkLst>
        <pc:docMk/>
      </pc:docMkLst>
      <pc:sldChg chg="modSp">
        <pc:chgData name="Louisa Chioma" userId="7db849b4df48650e" providerId="LiveId" clId="{F4248FAC-7E2A-4D04-977B-9AD4F3F40D9A}" dt="2018-05-11T11:45:38.654" v="158" actId="20577"/>
        <pc:sldMkLst>
          <pc:docMk/>
          <pc:sldMk cId="4101194407" sldId="256"/>
        </pc:sldMkLst>
        <pc:spChg chg="mod">
          <ac:chgData name="Louisa Chioma" userId="7db849b4df48650e" providerId="LiveId" clId="{F4248FAC-7E2A-4D04-977B-9AD4F3F40D9A}" dt="2018-05-11T11:44:06.743" v="122" actId="20577"/>
          <ac:spMkLst>
            <pc:docMk/>
            <pc:sldMk cId="4101194407" sldId="256"/>
            <ac:spMk id="2" creationId="{963A13E8-DC83-4175-9F12-4D69F67B36EA}"/>
          </ac:spMkLst>
        </pc:spChg>
        <pc:spChg chg="mod">
          <ac:chgData name="Louisa Chioma" userId="7db849b4df48650e" providerId="LiveId" clId="{F4248FAC-7E2A-4D04-977B-9AD4F3F40D9A}" dt="2018-05-11T11:45:38.654" v="158" actId="20577"/>
          <ac:spMkLst>
            <pc:docMk/>
            <pc:sldMk cId="4101194407" sldId="256"/>
            <ac:spMk id="3" creationId="{20477096-FCF1-41AA-83FD-3F38C0370C35}"/>
          </ac:spMkLst>
        </pc:spChg>
      </pc:sldChg>
      <pc:sldChg chg="add">
        <pc:chgData name="Louisa Chioma" userId="7db849b4df48650e" providerId="LiveId" clId="{F4248FAC-7E2A-4D04-977B-9AD4F3F40D9A}" dt="2018-05-11T11:46:29.229" v="159" actId="571"/>
        <pc:sldMkLst>
          <pc:docMk/>
          <pc:sldMk cId="315357900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068C-2AFE-4013-97C6-F248DC97F7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C0598-6F0E-4D31-827A-8EA75F625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9580C-EDA4-487E-BF7A-1024CA1D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54648-765F-4812-A714-FF3AE435F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EC154-2765-4B56-BA04-0C18F48A2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83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2CC7B-3810-4214-B85B-69F5859A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520C2-1E11-4F7D-9217-7155B7FD4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9EA4C-4975-41EC-914A-9B1E829C2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F561B-D79C-4BE3-9143-722E6298A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8490B-DF7F-4854-9B7E-A1F40331B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1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5EE10-9383-4D71-B3E4-76A8A17BEA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D81A7-11AC-4112-80D8-0CB1DA660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A99CD-95F4-40FE-A1B4-EF6736E52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31F6AC-CCD1-4668-95A9-31A14062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68F5AE-F0E8-4978-B8DF-02C5ADCA8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4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E2741-C172-4D7C-B004-213D82416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592EB-8285-4F87-9AE0-8B9EE2934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538FD2-0BF9-4346-897F-FF64AEC5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EBEF7-DFF2-4A8D-9517-0F1F09187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44D5E-66F8-4BC3-A83F-42920BB42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3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32E8F-0B89-45B5-92C7-7ACD908A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313D00-83AF-48A5-B1D2-B222F16FC5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68C3DC-BE03-437D-88B0-84A0287DF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B9EB8-35A6-476A-99A2-D663BB765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13892-285F-4AC1-B9C3-4E8F043C7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44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3D66-CD4A-4EF4-913F-AE45A91E1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1F50B-394D-4788-B79A-2491373FD1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E5DCC-AF2A-43B5-A403-51FCD36BA2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DC1B61-4060-4F56-8491-49AB9ADA5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62BC24-93AA-4841-8598-CE1DD24CA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7ED5B6-4F7B-4000-8C72-13F6784AB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4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E13B3-69E9-4DAE-B526-0BAF0305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91A226-86AF-42EF-B043-A7E6DB65C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CE585-59B6-4A7C-914D-3495939A7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16E402-7020-4490-ACD5-0B7447D27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A8D795-7320-417A-ABEF-7C1E8DD94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8BB584-C976-4D57-8AEF-3A9CA89A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08E640-24A3-4895-AA0A-BE63E167B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25C2A2-4FDA-4840-A73D-CB18FBB0E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9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F8883-4243-4E40-BDC9-A307B913B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6ECD4A-AABB-4699-A0CD-DF00F7AC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BB8E4-4F3F-4C9F-B20B-657888ED2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0EDAE9-8409-4CB3-8AFA-54A13E6D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13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0AD70E-7BC4-4117-A8E8-DE1CAD7BF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54BBB-3FB5-49BF-9CE2-6ED17254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AC6BF-C8A4-4B4E-805E-1ED654A0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7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D4ED8-4708-472F-82D0-7142B89A8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D7F42-1CDF-4D1C-86C3-2B1537E1C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2CB64-73C0-4AFA-A921-B667072D26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30961-7991-441C-8E84-50835F0B6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9FA66-0E28-408C-AFCA-9163D7C92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B9664-1143-4235-8BD5-F0814374A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08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83057-4633-4105-81E7-8EDD6DD33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2AFF82-A18B-4067-888E-37B12DF0F0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BC1C2B-8081-4285-A3B1-E4D7BFD43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2D7FF4-8D4E-4E78-BD2C-8CC5BAA80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3988A-6E5B-4FDC-BC44-158A8E567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A006E-2DC6-4066-887A-3617501F2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95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0C0B0D-6C8E-4D4B-9F1A-AABC8D8FA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B0776-78AB-4A7D-A438-960FC72D5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3FAD8-9895-40A5-AB85-4CDB50368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0AF3E-FD80-4909-BA89-8E853E21BB24}" type="datetimeFigureOut">
              <a:rPr lang="en-US" smtClean="0"/>
              <a:t>5/11/2018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ACC71-4AE1-4874-856E-4CA53B75F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62BBA-2B52-43DE-8B51-9419E82D0A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719D-B9E0-4D65-9384-B79A7B1AEB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91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e1VW8MDn_k" TargetMode="External"/><Relationship Id="rId2" Type="http://schemas.openxmlformats.org/officeDocument/2006/relationships/hyperlink" Target="https://www.youtube.com/watch?v=lHCTtgg05Hk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e1VW8MDn_k" TargetMode="External"/><Relationship Id="rId2" Type="http://schemas.openxmlformats.org/officeDocument/2006/relationships/hyperlink" Target="https://www.youtube.com/watch?v=lHCTtgg05H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A13E8-DC83-4175-9F12-4D69F67B3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3221"/>
            <a:ext cx="9144000" cy="1166480"/>
          </a:xfrm>
        </p:spPr>
        <p:txBody>
          <a:bodyPr>
            <a:normAutofit fontScale="90000"/>
          </a:bodyPr>
          <a:lstStyle/>
          <a:p>
            <a:r>
              <a:rPr lang="en-US" dirty="0"/>
              <a:t>Business Analysis Helpful Videos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77096-FCF1-41AA-83FD-3F38C0370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4030"/>
            <a:ext cx="9144000" cy="3667835"/>
          </a:xfrm>
        </p:spPr>
        <p:txBody>
          <a:bodyPr/>
          <a:lstStyle/>
          <a:p>
            <a:pPr algn="l"/>
            <a:r>
              <a:rPr lang="en-US" dirty="0"/>
              <a:t>Business Analysis Fundamental:</a:t>
            </a:r>
          </a:p>
          <a:p>
            <a:pPr algn="l"/>
            <a:r>
              <a:rPr lang="en-US" dirty="0">
                <a:hlinkClick r:id="rId2"/>
              </a:rPr>
              <a:t>https://www.youtube.com/watch?v=lHCTtgg05Hk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The Role of a Business Analyst:</a:t>
            </a:r>
          </a:p>
          <a:p>
            <a:pPr algn="l"/>
            <a:r>
              <a:rPr lang="en-US" dirty="0">
                <a:hlinkClick r:id="rId3"/>
              </a:rPr>
              <a:t>https://www.youtube.com/watch?v=We1VW8MDn_k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1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A13E8-DC83-4175-9F12-4D69F67B3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53221"/>
            <a:ext cx="9144000" cy="1166480"/>
          </a:xfrm>
        </p:spPr>
        <p:txBody>
          <a:bodyPr>
            <a:normAutofit fontScale="90000"/>
          </a:bodyPr>
          <a:lstStyle/>
          <a:p>
            <a:r>
              <a:rPr lang="en-US" dirty="0"/>
              <a:t>Business Analysis Helpful Videos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477096-FCF1-41AA-83FD-3F38C0370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04030"/>
            <a:ext cx="9144000" cy="3667835"/>
          </a:xfrm>
        </p:spPr>
        <p:txBody>
          <a:bodyPr/>
          <a:lstStyle/>
          <a:p>
            <a:pPr algn="l"/>
            <a:r>
              <a:rPr lang="en-US" dirty="0"/>
              <a:t>Business Analysis Fundamental:</a:t>
            </a:r>
          </a:p>
          <a:p>
            <a:pPr algn="l"/>
            <a:r>
              <a:rPr lang="en-US" dirty="0">
                <a:hlinkClick r:id="rId2"/>
              </a:rPr>
              <a:t>https://www.youtube.com/watch?v=lHCTtgg05Hk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The Role of a Business Analyst:</a:t>
            </a:r>
          </a:p>
          <a:p>
            <a:pPr algn="l"/>
            <a:r>
              <a:rPr lang="en-US" dirty="0">
                <a:hlinkClick r:id="rId3"/>
              </a:rPr>
              <a:t>https://www.youtube.com/watch?v=We1VW8MDn_k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7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Business Analysis Helpful Videos</vt:lpstr>
      <vt:lpstr>Business Analysis Helpful Videos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Analysis Helpful Videos</dc:title>
  <cp:revision>1</cp:revision>
  <dcterms:modified xsi:type="dcterms:W3CDTF">2018-05-11T11:46:39Z</dcterms:modified>
</cp:coreProperties>
</file>